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 rot="-1500000">
            <a:off x="7062783" y="-1719461"/>
            <a:ext cx="6125957" cy="9072040"/>
          </a:xfrm>
          <a:custGeom>
            <a:avLst/>
            <a:gdLst>
              <a:gd name="connsiteX0" fmla="*/ 0 w 6125957"/>
              <a:gd name="connsiteY0" fmla="*/ 0 h 9072040"/>
              <a:gd name="connsiteX1" fmla="*/ 6125957 w 6125957"/>
              <a:gd name="connsiteY1" fmla="*/ 2856581 h 9072040"/>
              <a:gd name="connsiteX2" fmla="*/ 3227641 w 6125957"/>
              <a:gd name="connsiteY2" fmla="*/ 9072040 h 9072040"/>
              <a:gd name="connsiteX3" fmla="*/ 0 w 6125957"/>
              <a:gd name="connsiteY3" fmla="*/ 7566966 h 907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5957" h="9072040">
                <a:moveTo>
                  <a:pt x="0" y="0"/>
                </a:moveTo>
                <a:lnTo>
                  <a:pt x="6125957" y="2856581"/>
                </a:lnTo>
                <a:lnTo>
                  <a:pt x="3227641" y="9072040"/>
                </a:lnTo>
                <a:lnTo>
                  <a:pt x="0" y="7566966"/>
                </a:lnTo>
                <a:close/>
              </a:path>
            </a:pathLst>
          </a:custGeom>
          <a:solidFill>
            <a:srgbClr val="0070C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 13"/>
          <p:cNvSpPr/>
          <p:nvPr/>
        </p:nvSpPr>
        <p:spPr>
          <a:xfrm rot="-1500000">
            <a:off x="-909109" y="-889850"/>
            <a:ext cx="7821275" cy="9862580"/>
          </a:xfrm>
          <a:custGeom>
            <a:avLst/>
            <a:gdLst>
              <a:gd name="connsiteX0" fmla="*/ 2898317 w 7821275"/>
              <a:gd name="connsiteY0" fmla="*/ 0 h 9862580"/>
              <a:gd name="connsiteX1" fmla="*/ 7821275 w 7821275"/>
              <a:gd name="connsiteY1" fmla="*/ 2295614 h 9862580"/>
              <a:gd name="connsiteX2" fmla="*/ 7821275 w 7821275"/>
              <a:gd name="connsiteY2" fmla="*/ 9862580 h 9862580"/>
              <a:gd name="connsiteX3" fmla="*/ 0 w 7821275"/>
              <a:gd name="connsiteY3" fmla="*/ 6215460 h 986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1275" h="9862580">
                <a:moveTo>
                  <a:pt x="2898317" y="0"/>
                </a:moveTo>
                <a:lnTo>
                  <a:pt x="7821275" y="2295614"/>
                </a:lnTo>
                <a:lnTo>
                  <a:pt x="7821275" y="9862580"/>
                </a:lnTo>
                <a:lnTo>
                  <a:pt x="0" y="62154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648725" y="5410199"/>
            <a:ext cx="10543275" cy="274322"/>
            <a:chOff x="1648725" y="5181599"/>
            <a:chExt cx="10543275" cy="274322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778000" y="5181599"/>
              <a:ext cx="10414000" cy="274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Isosceles Triangle 11"/>
            <p:cNvSpPr>
              <a:spLocks noChangeAspect="1"/>
            </p:cNvSpPr>
            <p:nvPr userDrawn="1"/>
          </p:nvSpPr>
          <p:spPr>
            <a:xfrm rot="16200000" flipH="1">
              <a:off x="1576203" y="5254123"/>
              <a:ext cx="274320" cy="12927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1648725" y="3017674"/>
            <a:ext cx="4739375" cy="225600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280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896" y="0"/>
            <a:ext cx="3653104" cy="110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54504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537640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38981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319410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0" y="-1587"/>
            <a:ext cx="12211050" cy="1182120"/>
            <a:chOff x="0" y="-1587"/>
            <a:chExt cx="12211050" cy="1182120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768770" y="265872"/>
              <a:ext cx="2442280" cy="9144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15"/>
            <p:cNvGrpSpPr/>
            <p:nvPr userDrawn="1"/>
          </p:nvGrpSpPr>
          <p:grpSpPr>
            <a:xfrm>
              <a:off x="313799" y="-1587"/>
              <a:ext cx="844992" cy="914400"/>
              <a:chOff x="909523" y="107281"/>
              <a:chExt cx="844992" cy="914400"/>
            </a:xfrm>
          </p:grpSpPr>
          <p:sp>
            <p:nvSpPr>
              <p:cNvPr id="13" name="Right Triangle 12"/>
              <p:cNvSpPr>
                <a:spLocks noChangeAspect="1"/>
              </p:cNvSpPr>
              <p:nvPr userDrawn="1"/>
            </p:nvSpPr>
            <p:spPr>
              <a:xfrm>
                <a:off x="1332019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ight Triangle 14"/>
              <p:cNvSpPr>
                <a:spLocks noChangeAspect="1"/>
              </p:cNvSpPr>
              <p:nvPr userDrawn="1"/>
            </p:nvSpPr>
            <p:spPr>
              <a:xfrm flipH="1" flipV="1">
                <a:off x="909523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/>
            <p:cNvGrpSpPr/>
            <p:nvPr userDrawn="1"/>
          </p:nvGrpSpPr>
          <p:grpSpPr>
            <a:xfrm>
              <a:off x="0" y="0"/>
              <a:ext cx="872438" cy="914400"/>
              <a:chOff x="0" y="0"/>
              <a:chExt cx="872438" cy="914400"/>
            </a:xfrm>
          </p:grpSpPr>
          <p:sp>
            <p:nvSpPr>
              <p:cNvPr id="7" name="Rectangle 6"/>
              <p:cNvSpPr/>
              <p:nvPr userDrawn="1"/>
            </p:nvSpPr>
            <p:spPr>
              <a:xfrm>
                <a:off x="0" y="0"/>
                <a:ext cx="449943" cy="9144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ight Triangle 8"/>
              <p:cNvSpPr>
                <a:spLocks noChangeAspect="1"/>
              </p:cNvSpPr>
              <p:nvPr userDrawn="1"/>
            </p:nvSpPr>
            <p:spPr>
              <a:xfrm>
                <a:off x="449942" y="0"/>
                <a:ext cx="422496" cy="91440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Right Triangle 16"/>
            <p:cNvSpPr>
              <a:spLocks noChangeAspect="1"/>
            </p:cNvSpPr>
            <p:nvPr userDrawn="1"/>
          </p:nvSpPr>
          <p:spPr>
            <a:xfrm flipH="1" flipV="1">
              <a:off x="859006" y="265872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281502" y="265872"/>
              <a:ext cx="9285912" cy="9144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ight Triangle 18"/>
            <p:cNvSpPr>
              <a:spLocks noChangeAspect="1"/>
            </p:cNvSpPr>
            <p:nvPr userDrawn="1"/>
          </p:nvSpPr>
          <p:spPr>
            <a:xfrm>
              <a:off x="10567414" y="266133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701608" y="6356349"/>
            <a:ext cx="8509442" cy="365762"/>
            <a:chOff x="3701608" y="6356349"/>
            <a:chExt cx="8509442" cy="365762"/>
          </a:xfrm>
        </p:grpSpPr>
        <p:sp>
          <p:nvSpPr>
            <p:cNvPr id="22" name="Rectangle 21"/>
            <p:cNvSpPr/>
            <p:nvPr userDrawn="1"/>
          </p:nvSpPr>
          <p:spPr>
            <a:xfrm>
              <a:off x="3873976" y="6356349"/>
              <a:ext cx="8337074" cy="36512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Isosceles Triangle 22"/>
            <p:cNvSpPr>
              <a:spLocks noChangeAspect="1"/>
            </p:cNvSpPr>
            <p:nvPr userDrawn="1"/>
          </p:nvSpPr>
          <p:spPr>
            <a:xfrm rot="16200000" flipH="1">
              <a:off x="3604912" y="6453047"/>
              <a:ext cx="365760" cy="172367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60290"/>
            <a:ext cx="927640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255" y="1532811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407062" y="6368411"/>
            <a:ext cx="2743200" cy="36512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074C28E-2CA6-4A59-980C-A89AFBD639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" y="6516154"/>
            <a:ext cx="1109709" cy="28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8959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321829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008888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74716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669922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46673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6988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892824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9/28/2022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75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INTERSECT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497" y="1331354"/>
            <a:ext cx="11257006" cy="646331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INTERSECT is used to query the common items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from two queries but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MySQL does not support INTERSECT so we can use INNER JOIN to get same values.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5300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Syntax</a:t>
            </a:r>
          </a:p>
        </p:txBody>
      </p:sp>
      <p:sp>
        <p:nvSpPr>
          <p:cNvPr id="7" name="Rectangle 6"/>
          <p:cNvSpPr/>
          <p:nvPr/>
        </p:nvSpPr>
        <p:spPr>
          <a:xfrm>
            <a:off x="3808847" y="3546726"/>
            <a:ext cx="75520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select distinct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column_A</a:t>
            </a:r>
            <a:r>
              <a:rPr lang="en-US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from Table_1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inner join Table_2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using(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column_A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);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1816D6-92E9-4378-939F-BCEADC6DE60A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387162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Templat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0DFD968B-AA01-406C-A47F-E9FDBCCC2B96}" vid="{98E5E3AF-DFD5-4439-A20E-53DB0E24608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Century Gothic</vt:lpstr>
      <vt:lpstr>Template</vt:lpstr>
      <vt:lpstr>INTERSECT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</dc:title>
  <dc:creator>Abhishek</dc:creator>
  <cp:lastModifiedBy>Start Tech</cp:lastModifiedBy>
  <cp:revision>3</cp:revision>
  <dcterms:created xsi:type="dcterms:W3CDTF">2022-09-27T07:00:08Z</dcterms:created>
  <dcterms:modified xsi:type="dcterms:W3CDTF">2022-09-28T07:30:59Z</dcterms:modified>
</cp:coreProperties>
</file>